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4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8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17430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98998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82455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11432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62703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515298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687232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957729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76692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3442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46772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23614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54276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3045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37508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75794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38503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68B2A3C-4CBE-437C-9032-20B15965EA91}" type="datetimeFigureOut">
              <a:rPr lang="es-PE" smtClean="0"/>
              <a:t>20/04/2025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s-PE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B57993B-71F7-462F-8DCB-6EC41CF35B77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76556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olab.research.google.com/drive/1TpYyjipvRlSzxpbdj6heltMHoeHyGBL9?usp=sharin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63C878-559F-68D1-4FF9-39D10EDAA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751352"/>
            <a:ext cx="8825658" cy="2677648"/>
          </a:xfrm>
        </p:spPr>
        <p:txBody>
          <a:bodyPr/>
          <a:lstStyle/>
          <a:p>
            <a:r>
              <a:rPr lang="es-PE" dirty="0"/>
              <a:t>Predicción de Ventas Mensuales con Regresión Lineal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15074F-414C-8F76-538D-B3870A852D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3872753"/>
            <a:ext cx="8825658" cy="1766047"/>
          </a:xfrm>
        </p:spPr>
        <p:txBody>
          <a:bodyPr>
            <a:normAutofit/>
          </a:bodyPr>
          <a:lstStyle/>
          <a:p>
            <a:r>
              <a:rPr lang="es-PE" dirty="0">
                <a:solidFill>
                  <a:schemeClr val="bg1"/>
                </a:solidFill>
              </a:rPr>
              <a:t>Alumno: Winder Osorio</a:t>
            </a:r>
          </a:p>
          <a:p>
            <a:r>
              <a:rPr lang="es-PE" dirty="0">
                <a:solidFill>
                  <a:schemeClr val="bg1"/>
                </a:solidFill>
              </a:rPr>
              <a:t>Diplomado en analítica y </a:t>
            </a:r>
            <a:r>
              <a:rPr lang="es-PE" dirty="0" err="1">
                <a:solidFill>
                  <a:schemeClr val="bg1"/>
                </a:solidFill>
              </a:rPr>
              <a:t>big</a:t>
            </a:r>
            <a:r>
              <a:rPr lang="es-PE" dirty="0">
                <a:solidFill>
                  <a:schemeClr val="bg1"/>
                </a:solidFill>
              </a:rPr>
              <a:t> data</a:t>
            </a:r>
          </a:p>
          <a:p>
            <a:r>
              <a:rPr lang="es-PE" dirty="0">
                <a:solidFill>
                  <a:schemeClr val="bg1"/>
                </a:solidFill>
              </a:rPr>
              <a:t>Fecha</a:t>
            </a:r>
          </a:p>
          <a:p>
            <a:r>
              <a:rPr lang="es-PE" dirty="0">
                <a:solidFill>
                  <a:schemeClr val="bg1"/>
                </a:solidFill>
              </a:rPr>
              <a:t>Herramientas: Python (Google </a:t>
            </a:r>
            <a:r>
              <a:rPr lang="es-PE" dirty="0" err="1">
                <a:solidFill>
                  <a:schemeClr val="bg1"/>
                </a:solidFill>
              </a:rPr>
              <a:t>colab</a:t>
            </a:r>
            <a:r>
              <a:rPr lang="es-PE" dirty="0">
                <a:solidFill>
                  <a:schemeClr val="bg1"/>
                </a:solidFill>
              </a:rPr>
              <a:t>), </a:t>
            </a:r>
            <a:r>
              <a:rPr lang="es-PE" dirty="0" err="1">
                <a:solidFill>
                  <a:schemeClr val="bg1"/>
                </a:solidFill>
              </a:rPr>
              <a:t>matplotlib</a:t>
            </a:r>
            <a:r>
              <a:rPr lang="es-PE" dirty="0">
                <a:solidFill>
                  <a:schemeClr val="bg1"/>
                </a:solidFill>
              </a:rPr>
              <a:t>, pandas, </a:t>
            </a:r>
            <a:r>
              <a:rPr lang="es-PE" dirty="0" err="1">
                <a:solidFill>
                  <a:schemeClr val="bg1"/>
                </a:solidFill>
              </a:rPr>
              <a:t>numpy</a:t>
            </a:r>
            <a:endParaRPr lang="es-P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127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2B587-CD3C-3C0B-2946-284742339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93C35-5136-71F2-EA17-BCA35BC87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Pasos sugeridos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AD23D8-8003-F1CA-7CCE-A55A6745C3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52905" cy="289559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Para mejorar la precisión se necesitaría de mas años de datos.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Probar modelos mas avanzados  como ARIMA, </a:t>
            </a:r>
            <a:r>
              <a:rPr lang="es-PE" dirty="0" err="1">
                <a:solidFill>
                  <a:schemeClr val="bg1"/>
                </a:solidFill>
              </a:rPr>
              <a:t>XGBoots</a:t>
            </a:r>
            <a:r>
              <a:rPr lang="es-PE" dirty="0">
                <a:solidFill>
                  <a:schemeClr val="bg1"/>
                </a:solidFill>
              </a:rPr>
              <a:t>, </a:t>
            </a:r>
            <a:r>
              <a:rPr lang="es-PE" dirty="0" err="1">
                <a:solidFill>
                  <a:schemeClr val="bg1"/>
                </a:solidFill>
              </a:rPr>
              <a:t>Prophet</a:t>
            </a:r>
            <a:r>
              <a:rPr lang="es-PE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Analizar el impacto de factores externos (Promociones, temporadas, </a:t>
            </a:r>
            <a:r>
              <a:rPr lang="es-PE" dirty="0" err="1">
                <a:solidFill>
                  <a:schemeClr val="bg1"/>
                </a:solidFill>
              </a:rPr>
              <a:t>inlación</a:t>
            </a:r>
            <a:r>
              <a:rPr lang="es-PE" dirty="0">
                <a:solidFill>
                  <a:schemeClr val="bg1"/>
                </a:solidFill>
              </a:rPr>
              <a:t>.)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F6B7C10-817C-95F9-A597-E854FC9A8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012" y="787819"/>
            <a:ext cx="7368988" cy="362789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39CC6A53-EB37-827E-681E-DEBB0F7CA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491" y="4577079"/>
            <a:ext cx="2676899" cy="73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74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679893-16BD-B57A-42E5-1017CC88E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Introducción al problema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30A415-9CD5-5983-F3F6-EE5905318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A34C91-7F4E-85AA-03AF-EC4AAFB82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PE" dirty="0">
                <a:solidFill>
                  <a:schemeClr val="bg1"/>
                </a:solidFill>
              </a:rPr>
              <a:t>En nuestra empresa, anticipar la demanda mensual es clave para la toma de decisiones en ventas.</a:t>
            </a:r>
          </a:p>
          <a:p>
            <a:br>
              <a:rPr lang="es-PE" dirty="0">
                <a:solidFill>
                  <a:schemeClr val="bg1"/>
                </a:solidFill>
              </a:rPr>
            </a:br>
            <a:r>
              <a:rPr lang="es-PE" dirty="0">
                <a:solidFill>
                  <a:schemeClr val="bg1"/>
                </a:solidFill>
              </a:rPr>
              <a:t>Objetivo: Predecir las ventas de enero a marzo del 2025, basándonos en datos históricos mensuales de ventas del 2024.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3B6A825-A438-DEC2-E1E8-75D77F6F5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252" y="402073"/>
            <a:ext cx="6053854" cy="605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35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11B64E-5CC8-FAB5-592A-F3C2797F83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D5C06C-01B0-0DA9-5E16-352A2ABDB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Justificación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C89E64-2C00-F79D-B82F-1CC5A9B12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E944BCF-0B0A-CBBF-A6E4-3AC522D57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PE" dirty="0">
                <a:solidFill>
                  <a:schemeClr val="bg1"/>
                </a:solidFill>
              </a:rPr>
              <a:t>La predicción permite: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Predecir ventas futuras.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Optimizar recursos de los próximos meses.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Prevenir quiebres.</a:t>
            </a:r>
          </a:p>
          <a:p>
            <a:endParaRPr lang="es-PE" dirty="0">
              <a:solidFill>
                <a:schemeClr val="bg1"/>
              </a:solidFill>
            </a:endParaRPr>
          </a:p>
          <a:p>
            <a:r>
              <a:rPr lang="es-PE" dirty="0">
                <a:solidFill>
                  <a:schemeClr val="bg1"/>
                </a:solidFill>
              </a:rPr>
              <a:t>Este caso es simulado, pero refleja una necesidad real en el área de ventas.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00681F-0469-10C7-1715-C4823B637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146" y="605118"/>
            <a:ext cx="5647764" cy="5647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87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2B4D78-0E03-9CF8-0F7A-55A7CF1ED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1007A8-C53B-FBCB-A558-036B59B79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Exploración y estructura de datos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27C297-122B-F0D5-78A5-2291773AA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PE" dirty="0">
                <a:solidFill>
                  <a:schemeClr val="bg1"/>
                </a:solidFill>
              </a:rPr>
              <a:t>Fuente de datos: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Datos simulados de ventas mensuales del 2024</a:t>
            </a:r>
          </a:p>
          <a:p>
            <a:endParaRPr lang="es-PE" dirty="0">
              <a:solidFill>
                <a:schemeClr val="bg1"/>
              </a:solidFill>
            </a:endParaRPr>
          </a:p>
          <a:p>
            <a:r>
              <a:rPr lang="es-PE" dirty="0">
                <a:solidFill>
                  <a:schemeClr val="bg1"/>
                </a:solidFill>
              </a:rPr>
              <a:t>Variables: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Mes (2024-01 al  2024-12)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Ventas mensuales (Unidades vendidas)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01429E2-C0C0-8A84-B4E9-7336DE621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147" y="2733578"/>
            <a:ext cx="7363853" cy="13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657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D2916-841D-82CA-65D4-D6113CC6E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651E36-AA6E-32FA-EF35-D044AB6D7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Herramientas utilizadas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400C102-F8EE-876D-09C9-03107951D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Python (Google </a:t>
            </a:r>
            <a:r>
              <a:rPr lang="es-PE" dirty="0" err="1">
                <a:solidFill>
                  <a:schemeClr val="bg1"/>
                </a:solidFill>
              </a:rPr>
              <a:t>Colab</a:t>
            </a:r>
            <a:r>
              <a:rPr lang="es-PE" dirty="0">
                <a:solidFill>
                  <a:schemeClr val="bg1"/>
                </a:solidFill>
              </a:rPr>
              <a:t>): Para análisis, modelado y visualización.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 err="1">
                <a:solidFill>
                  <a:schemeClr val="bg1"/>
                </a:solidFill>
              </a:rPr>
              <a:t>Matplotlib</a:t>
            </a:r>
            <a:r>
              <a:rPr lang="es-PE" dirty="0">
                <a:solidFill>
                  <a:schemeClr val="bg1"/>
                </a:solidFill>
              </a:rPr>
              <a:t>: Para graficar tendencias y predicciones.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 err="1">
                <a:solidFill>
                  <a:schemeClr val="bg1"/>
                </a:solidFill>
              </a:rPr>
              <a:t>Scikit.Learn</a:t>
            </a:r>
            <a:r>
              <a:rPr lang="es-PE" dirty="0">
                <a:solidFill>
                  <a:schemeClr val="bg1"/>
                </a:solidFill>
              </a:rPr>
              <a:t>: Para aplicar modelos de regresión lineal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Pandas y </a:t>
            </a:r>
            <a:r>
              <a:rPr lang="es-PE" dirty="0" err="1">
                <a:solidFill>
                  <a:schemeClr val="bg1"/>
                </a:solidFill>
              </a:rPr>
              <a:t>Numpy</a:t>
            </a:r>
            <a:r>
              <a:rPr lang="es-PE" dirty="0">
                <a:solidFill>
                  <a:schemeClr val="bg1"/>
                </a:solidFill>
              </a:rPr>
              <a:t>: Para estructurar y manipular datos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6E7E285-29C7-014C-A337-B208D09F2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805025"/>
            <a:ext cx="4763165" cy="124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058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547ED-7882-3CD4-63AB-01C58E6B66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AB8E93-DD3C-AEBB-F354-6C07DAA00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Desarrollo del modelo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8008904-0825-80DB-8727-44BB5B57E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52905" cy="2895599"/>
          </a:xfrm>
        </p:spPr>
        <p:txBody>
          <a:bodyPr>
            <a:normAutofit/>
          </a:bodyPr>
          <a:lstStyle/>
          <a:p>
            <a:r>
              <a:rPr lang="es-PE" dirty="0">
                <a:solidFill>
                  <a:schemeClr val="bg1"/>
                </a:solidFill>
              </a:rPr>
              <a:t>Se aplicó regresión lineal simple, donde: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X = número de meses (0 para enero, 1 para febrero, </a:t>
            </a:r>
            <a:r>
              <a:rPr lang="es-PE" dirty="0" err="1">
                <a:solidFill>
                  <a:schemeClr val="bg1"/>
                </a:solidFill>
              </a:rPr>
              <a:t>etc</a:t>
            </a:r>
            <a:r>
              <a:rPr lang="es-PE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Y = Ventas mensuales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PE" dirty="0">
              <a:solidFill>
                <a:schemeClr val="bg1"/>
              </a:solidFill>
            </a:endParaRPr>
          </a:p>
          <a:p>
            <a:r>
              <a:rPr lang="es-PE" dirty="0">
                <a:solidFill>
                  <a:schemeClr val="bg1"/>
                </a:solidFill>
              </a:rPr>
              <a:t>Se entrenó el modelo con datos del 2024.</a:t>
            </a:r>
          </a:p>
          <a:p>
            <a:r>
              <a:rPr lang="es-PE" dirty="0">
                <a:solidFill>
                  <a:schemeClr val="bg1"/>
                </a:solidFill>
              </a:rPr>
              <a:t>Se predijeron los valores de los meses: Ene, Feb, Mar 2025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6335458-0361-FB12-B594-FFEBEC148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6726" y="1423394"/>
            <a:ext cx="7335274" cy="447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391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FF598-33CC-257B-DF5D-555C75CB4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8883EE-EB08-24AA-D456-888D85F71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Evaluación del modelo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B170648-D7FE-FF81-1129-C87A38E3C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52905" cy="289559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El modelo muestra una tendencia lineal positiva hacia finales de año.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Aunque sencillo, el modelo captura el patrón de crecimiento leve en las ventas.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Es apropiado para proyecciones de corto plazo con datos estable.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813DCC2-C262-074C-5D7D-37ADBDF56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012" y="1686770"/>
            <a:ext cx="7368988" cy="362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709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53288-76D8-BA78-93E5-8FE3A18FC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84C3A9-4747-B3D5-667B-C845F0A2F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Visualización de resultados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489032C-333E-EBEC-EBCC-C9348DB01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52905" cy="289559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 err="1">
                <a:solidFill>
                  <a:schemeClr val="bg1"/>
                </a:solidFill>
              </a:rPr>
              <a:t>Linea</a:t>
            </a:r>
            <a:r>
              <a:rPr lang="es-PE" dirty="0">
                <a:solidFill>
                  <a:schemeClr val="bg1"/>
                </a:solidFill>
              </a:rPr>
              <a:t> azul ventas reales 2024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 err="1">
                <a:solidFill>
                  <a:schemeClr val="bg1"/>
                </a:solidFill>
              </a:rPr>
              <a:t>Linea</a:t>
            </a:r>
            <a:r>
              <a:rPr lang="es-PE" dirty="0">
                <a:solidFill>
                  <a:schemeClr val="bg1"/>
                </a:solidFill>
              </a:rPr>
              <a:t> roja predicciones de enero a marzo del 2025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Cada punto esta etiquetado con valor real y redondeado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13452F4-CDB6-E93D-1D75-7ED987FA1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012" y="787819"/>
            <a:ext cx="7368988" cy="362789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B6E3D049-BE69-CF7F-0445-EE7AF2C24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491" y="4577079"/>
            <a:ext cx="2676899" cy="733527"/>
          </a:xfrm>
          <a:prstGeom prst="rect">
            <a:avLst/>
          </a:prstGeom>
        </p:spPr>
      </p:pic>
      <p:sp>
        <p:nvSpPr>
          <p:cNvPr id="7" name="Rectángulo: esquinas redondeadas 6">
            <a:hlinkClick r:id="rId4"/>
            <a:extLst>
              <a:ext uri="{FF2B5EF4-FFF2-40B4-BE49-F238E27FC236}">
                <a16:creationId xmlns:a16="http://schemas.microsoft.com/office/drawing/2014/main" id="{B9242E5C-C9E4-ECEC-CDE1-8219B8A6654B}"/>
              </a:ext>
            </a:extLst>
          </p:cNvPr>
          <p:cNvSpPr/>
          <p:nvPr/>
        </p:nvSpPr>
        <p:spPr>
          <a:xfrm>
            <a:off x="1264024" y="5247853"/>
            <a:ext cx="2949388" cy="4537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Link de la programación</a:t>
            </a:r>
          </a:p>
        </p:txBody>
      </p:sp>
    </p:spTree>
    <p:extLst>
      <p:ext uri="{BB962C8B-B14F-4D97-AF65-F5344CB8AC3E}">
        <p14:creationId xmlns:p14="http://schemas.microsoft.com/office/powerpoint/2010/main" val="1073839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B1AD41-697D-0687-8F02-C1B40D3CF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BE897E-15FB-DEE5-C160-82C413D39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/>
              <a:t>Conclusiones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3F90815-3453-5A1D-F6BD-661A485EF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52905" cy="289559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Se logro realizar una predicción simple y efectiva de ventas futuras.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El modelo de regresión lineal, aunque básico, puede ser útil cuando se cuenta con pocos datos y necesita una proyección rápidas.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PE" dirty="0">
                <a:solidFill>
                  <a:schemeClr val="bg1"/>
                </a:solidFill>
              </a:rPr>
              <a:t>Ideal para negocios pequeños y reportes ejecutivos rápidos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4B77A73-F6A7-8DC9-EFD7-1FEB6D20A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012" y="787819"/>
            <a:ext cx="7368988" cy="3627896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C5CB0AC8-4459-97DE-73CF-3D4534E94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491" y="4577079"/>
            <a:ext cx="2676899" cy="73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3343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Sala de reuniones 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a de reuniones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TM02900722[[fn=Sala de reuniones Ion]]</Template>
  <TotalTime>43</TotalTime>
  <Words>388</Words>
  <Application>Microsoft Office PowerPoint</Application>
  <PresentationFormat>Panorámica</PresentationFormat>
  <Paragraphs>51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Sala de reuniones Ion</vt:lpstr>
      <vt:lpstr>Predicción de Ventas Mensuales con Regresión Lineal</vt:lpstr>
      <vt:lpstr>Introducción al problema</vt:lpstr>
      <vt:lpstr>Justificación</vt:lpstr>
      <vt:lpstr>Exploración y estructura de datos</vt:lpstr>
      <vt:lpstr>Herramientas utilizadas</vt:lpstr>
      <vt:lpstr>Desarrollo del modelo</vt:lpstr>
      <vt:lpstr>Evaluación del modelo</vt:lpstr>
      <vt:lpstr>Visualización de resultados</vt:lpstr>
      <vt:lpstr>Conclusiones</vt:lpstr>
      <vt:lpstr>Pasos sugeridos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Winder Osorio</dc:creator>
  <cp:lastModifiedBy>Winder Osorio</cp:lastModifiedBy>
  <cp:revision>1</cp:revision>
  <dcterms:created xsi:type="dcterms:W3CDTF">2025-04-20T17:00:22Z</dcterms:created>
  <dcterms:modified xsi:type="dcterms:W3CDTF">2025-04-20T17:43:24Z</dcterms:modified>
</cp:coreProperties>
</file>

<file path=docProps/thumbnail.jpeg>
</file>